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3E0910-793C-46A0-8623-CEAD4857882F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EE704A-765A-48C7-8594-25B15929F837}" type="datetime1">
              <a:rPr lang="pt-BR" smtClean="0"/>
              <a:t>09/11/2022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92B5B4-4D0A-4964-A1A3-B85B0EE00890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E1A5F9-C71D-4DE8-8BF4-9F6FC06A94B8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DCD7D-5BFD-485D-AED5-B62EAACA4CB6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3252B5-F3E6-4058-A723-196087E9E541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251DFA-97D2-4C90-9100-D1173CC96C37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1B26C-F0DB-4889-B6A3-FE07E152272F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565EE-A4B5-4AB4-9432-D16ECAE9EF1F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470C2D-02C8-4A1B-A79F-498A53DD951F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94EF83-1835-4C7A-B4B2-F0B720F5AC0B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dirty="0"/>
              <a:t>Clique para editar os estilos de 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6F5D5688-1774-4625-9E74-88EA94DB2550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D5E4E1C-696A-4E82-B6DD-87ECA4CC925A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66BA6665-D630-4C43-9989-3D086DA68E5F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ângu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pt-BR" sz="6600" dirty="0"/>
              <a:t>Álgebra Linear</a:t>
            </a:r>
            <a:br>
              <a:rPr lang="pt-BR" sz="6600" dirty="0"/>
            </a:br>
            <a:r>
              <a:rPr lang="pt-BR" sz="3200" dirty="0" err="1"/>
              <a:t>Raycasting</a:t>
            </a:r>
            <a:endParaRPr lang="pt-br" sz="66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981436"/>
          </a:xfrm>
        </p:spPr>
        <p:txBody>
          <a:bodyPr rtlCol="0">
            <a:normAutofit/>
          </a:bodyPr>
          <a:lstStyle/>
          <a:p>
            <a:pPr rtl="0"/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Gerardo Mikael</a:t>
            </a:r>
          </a:p>
          <a:p>
            <a:pPr rtl="0"/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Fernando de </a:t>
            </a:r>
            <a:r>
              <a:rPr lang="pt-br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magalhães</a:t>
            </a:r>
            <a:endParaRPr lang="pt-br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BBB05C23-CDC5-54D0-2A08-78D86CFE72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6" t="9004" r="18293" b="12383"/>
          <a:stretch/>
        </p:blipFill>
        <p:spPr>
          <a:xfrm>
            <a:off x="-3938" y="3687"/>
            <a:ext cx="4416547" cy="685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Geração do mapa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DA7CB9A0-1B4B-7C50-17B9-38C9B4684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326" y="2253034"/>
            <a:ext cx="5715000" cy="3219450"/>
          </a:xfrm>
        </p:spPr>
      </p:pic>
    </p:spTree>
    <p:extLst>
      <p:ext uri="{BB962C8B-B14F-4D97-AF65-F5344CB8AC3E}">
        <p14:creationId xmlns:p14="http://schemas.microsoft.com/office/powerpoint/2010/main" val="669915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DF94715-0928-7058-D2C9-EE292D48C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094EF83-1835-4C7A-B4B2-F0B720F5AC0B}" type="datetime1">
              <a:rPr lang="pt-BR" smtClean="0"/>
              <a:t>09/11/2022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4D4996C2-ED6A-5929-51A2-DA3A1281EDC5}"/>
              </a:ext>
            </a:extLst>
          </p:cNvPr>
          <p:cNvSpPr txBox="1">
            <a:spLocks/>
          </p:cNvSpPr>
          <p:nvPr/>
        </p:nvSpPr>
        <p:spPr>
          <a:xfrm>
            <a:off x="5382096" y="2803300"/>
            <a:ext cx="1427807" cy="6949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FIM</a:t>
            </a:r>
          </a:p>
        </p:txBody>
      </p:sp>
    </p:spTree>
    <p:extLst>
      <p:ext uri="{BB962C8B-B14F-4D97-AF65-F5344CB8AC3E}">
        <p14:creationId xmlns:p14="http://schemas.microsoft.com/office/powerpoint/2010/main" val="103550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07037"/>
            <a:ext cx="3972025" cy="2907803"/>
          </a:xfrm>
        </p:spPr>
        <p:txBody>
          <a:bodyPr/>
          <a:lstStyle/>
          <a:p>
            <a:r>
              <a:rPr lang="pt-BR" dirty="0"/>
              <a:t>- </a:t>
            </a:r>
            <a:r>
              <a:rPr lang="pt-BR" dirty="0" err="1"/>
              <a:t>Raycasting</a:t>
            </a:r>
            <a:r>
              <a:rPr lang="pt-BR" dirty="0"/>
              <a:t> é uma técnica de renderização usada em geometria computacional</a:t>
            </a:r>
          </a:p>
          <a:p>
            <a:r>
              <a:rPr lang="pt-BR" dirty="0"/>
              <a:t>- 2D -&gt; 3D</a:t>
            </a:r>
          </a:p>
          <a:p>
            <a:r>
              <a:rPr lang="pt-BR" dirty="0"/>
              <a:t>- Versão (MUITO) mais simples do </a:t>
            </a:r>
            <a:r>
              <a:rPr lang="pt-BR" dirty="0" err="1"/>
              <a:t>raytracing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0071C86-E897-421B-8744-D2A43CFBC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146" y="2961289"/>
            <a:ext cx="2127807" cy="2054714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434561D2-0EEE-A121-E67C-23D07FC6ABBD}"/>
              </a:ext>
            </a:extLst>
          </p:cNvPr>
          <p:cNvSpPr/>
          <p:nvPr/>
        </p:nvSpPr>
        <p:spPr>
          <a:xfrm>
            <a:off x="8313490" y="3988646"/>
            <a:ext cx="251469" cy="1722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9D762A2-1EB3-B748-EA33-896A2A21C6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93"/>
          <a:stretch/>
        </p:blipFill>
        <p:spPr>
          <a:xfrm>
            <a:off x="8689496" y="2961289"/>
            <a:ext cx="2753065" cy="205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46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Usos do </a:t>
            </a:r>
            <a:r>
              <a:rPr lang="pt-BR" dirty="0" err="1"/>
              <a:t>Raycasting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07037"/>
            <a:ext cx="3972025" cy="1913089"/>
          </a:xfrm>
        </p:spPr>
        <p:txBody>
          <a:bodyPr/>
          <a:lstStyle/>
          <a:p>
            <a:r>
              <a:rPr lang="pt-BR" dirty="0"/>
              <a:t>- Um dos primeiros tipos de </a:t>
            </a:r>
            <a:r>
              <a:rPr lang="pt-BR" dirty="0" err="1"/>
              <a:t>rederização</a:t>
            </a:r>
            <a:r>
              <a:rPr lang="pt-BR" dirty="0"/>
              <a:t> “3D” em tempo real</a:t>
            </a:r>
          </a:p>
          <a:p>
            <a:r>
              <a:rPr lang="pt-BR" dirty="0"/>
              <a:t>- A utilização do </a:t>
            </a:r>
            <a:r>
              <a:rPr lang="pt-BR" dirty="0" err="1"/>
              <a:t>raycasting</a:t>
            </a:r>
            <a:r>
              <a:rPr lang="pt-BR" dirty="0"/>
              <a:t> se fazia necessária pelas limitações de hardware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673364C-AF0F-1EB2-D871-E1A01CEAAA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3" r="6592"/>
          <a:stretch/>
        </p:blipFill>
        <p:spPr>
          <a:xfrm>
            <a:off x="6962275" y="2707037"/>
            <a:ext cx="3449051" cy="256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83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2564" y="2049379"/>
            <a:ext cx="3972025" cy="966605"/>
          </a:xfrm>
        </p:spPr>
        <p:txBody>
          <a:bodyPr/>
          <a:lstStyle/>
          <a:p>
            <a:r>
              <a:rPr lang="pt-BR" dirty="0"/>
              <a:t>- Uso das linhas imaginárias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343E606-448D-C9C0-993C-697BF459C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076" y="2532681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38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694" y="2091324"/>
            <a:ext cx="808493" cy="966605"/>
          </a:xfrm>
        </p:spPr>
        <p:txBody>
          <a:bodyPr/>
          <a:lstStyle/>
          <a:p>
            <a:r>
              <a:rPr lang="pt-BR" dirty="0"/>
              <a:t>- FOV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7C0DD4-496D-F8AE-F988-AF7695198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98" y="2815269"/>
            <a:ext cx="4220164" cy="230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03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7688" y="2024830"/>
            <a:ext cx="1177608" cy="966605"/>
          </a:xfrm>
        </p:spPr>
        <p:txBody>
          <a:bodyPr/>
          <a:lstStyle/>
          <a:p>
            <a:r>
              <a:rPr lang="pt-BR" dirty="0"/>
              <a:t>- </a:t>
            </a:r>
            <a:r>
              <a:rPr lang="pt-BR" dirty="0" err="1"/>
              <a:t>Fisheye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2534EAB-0EC8-21BA-C5BD-F6C194C9D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242" y="2734636"/>
            <a:ext cx="40005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00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7688" y="2024830"/>
            <a:ext cx="1177608" cy="966605"/>
          </a:xfrm>
        </p:spPr>
        <p:txBody>
          <a:bodyPr/>
          <a:lstStyle/>
          <a:p>
            <a:r>
              <a:rPr lang="pt-BR" dirty="0"/>
              <a:t>- Mapa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A8115EA-70FF-F7EE-CE89-1A2FC47E1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945" y="2508132"/>
            <a:ext cx="5543094" cy="275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84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9480" y="2024829"/>
            <a:ext cx="3153039" cy="966605"/>
          </a:xfrm>
        </p:spPr>
        <p:txBody>
          <a:bodyPr>
            <a:normAutofit/>
          </a:bodyPr>
          <a:lstStyle/>
          <a:p>
            <a:r>
              <a:rPr lang="pt-BR" dirty="0"/>
              <a:t>- Movimentação do Jogador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6A8DEAC-1A52-1B31-6E26-5D273DE12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480" y="2407720"/>
            <a:ext cx="3574606" cy="115447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F7C18E1-D70A-DF99-7C60-9D9F88459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054" y="3374325"/>
            <a:ext cx="4349785" cy="144159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969C5F5-0973-353E-EC01-2001B3DC8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060" y="4628399"/>
            <a:ext cx="5554840" cy="144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41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7635F7-002B-DC39-C2A3-9ACD0FFA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17670F-D45B-25B4-25F9-AB080765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9480" y="2024829"/>
            <a:ext cx="3153039" cy="966605"/>
          </a:xfrm>
        </p:spPr>
        <p:txBody>
          <a:bodyPr>
            <a:normAutofit/>
          </a:bodyPr>
          <a:lstStyle/>
          <a:p>
            <a:r>
              <a:rPr lang="pt-BR" dirty="0"/>
              <a:t>- Rotação do Jogador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2B5EDE8-8585-21E3-7C1A-A0152C64A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722" y="2645402"/>
            <a:ext cx="6449325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98764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0_TF56160789" id="{B2A6CC81-05B9-4965-ACA7-26996AEDFC91}" vid="{618108A3-190A-4DA1-A261-3F406864D78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{7F2E07A3-978B-4750-89E3-76D44F55BD45}tf56160789_win32</Template>
  <TotalTime>888</TotalTime>
  <Words>92</Words>
  <Application>Microsoft Office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1_RetrospectVTI</vt:lpstr>
      <vt:lpstr>Álgebra Linear Raycasting</vt:lpstr>
      <vt:lpstr>Definição</vt:lpstr>
      <vt:lpstr>Usos do Raycasting</vt:lpstr>
      <vt:lpstr>Funcionamento</vt:lpstr>
      <vt:lpstr>Funcionamento</vt:lpstr>
      <vt:lpstr>Funcionamento</vt:lpstr>
      <vt:lpstr>Funcionamento</vt:lpstr>
      <vt:lpstr>Funcionamento</vt:lpstr>
      <vt:lpstr>Funcionamento</vt:lpstr>
      <vt:lpstr>Geração do mapa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Álgebra Linear</dc:title>
  <dc:creator>Mikael Do carmo</dc:creator>
  <cp:lastModifiedBy>Mikael Do carmo</cp:lastModifiedBy>
  <cp:revision>2</cp:revision>
  <dcterms:created xsi:type="dcterms:W3CDTF">2022-11-07T16:37:47Z</dcterms:created>
  <dcterms:modified xsi:type="dcterms:W3CDTF">2022-11-09T07:02:00Z</dcterms:modified>
</cp:coreProperties>
</file>

<file path=docProps/thumbnail.jpeg>
</file>